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1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10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i="0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“</a:t>
            </a:r>
          </a:p>
        </p:txBody>
      </p:sp>
      <p:sp>
        <p:nvSpPr>
          <p:cNvPr id="10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03" name="-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Rectangle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mage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Line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 i="1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Line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Image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i="1" spc="28"/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i="1" spc="28"/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i="1" spc="28"/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i="1" spc="28"/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i="1" spc="28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i="0" spc="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Line"/>
          <p:cNvSpPr>
            <a:spLocks noGrp="1"/>
          </p:cNvSpPr>
          <p:nvPr>
            <p:ph type="body" idx="14"/>
          </p:nvPr>
        </p:nvSpPr>
        <p:spPr>
          <a:xfrm flipV="1">
            <a:off x="595564" y="4533898"/>
            <a:ext cx="6451600" cy="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UTA CAR  RENTALS…"/>
          <p:cNvSpPr txBox="1">
            <a:spLocks noGrp="1"/>
          </p:cNvSpPr>
          <p:nvPr>
            <p:ph type="title"/>
          </p:nvPr>
        </p:nvSpPr>
        <p:spPr>
          <a:xfrm>
            <a:off x="571500" y="546101"/>
            <a:ext cx="6451600" cy="3592750"/>
          </a:xfrm>
          <a:prstGeom prst="rect">
            <a:avLst/>
          </a:prstGeom>
        </p:spPr>
        <p:txBody>
          <a:bodyPr anchor="t"/>
          <a:lstStyle/>
          <a:p>
            <a:pPr algn="l" defTabSz="457200">
              <a:lnSpc>
                <a:spcPct val="100000"/>
              </a:lnSpc>
              <a:defRPr sz="6000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sz="5400" dirty="0"/>
              <a:t>UTA CAR  RENTALS</a:t>
            </a:r>
            <a:br>
              <a:rPr dirty="0"/>
            </a:br>
            <a:endParaRPr dirty="0"/>
          </a:p>
          <a:p>
            <a:pPr algn="ctr" defTabSz="457200">
              <a:lnSpc>
                <a:spcPct val="100000"/>
              </a:lnSpc>
              <a:defRPr sz="5400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/>
              <a:t>CSE 5324-001</a:t>
            </a:r>
            <a:br>
              <a:rPr dirty="0"/>
            </a:br>
            <a:r>
              <a:rPr dirty="0"/>
              <a:t>Team 5</a:t>
            </a:r>
          </a:p>
        </p:txBody>
      </p:sp>
      <p:sp>
        <p:nvSpPr>
          <p:cNvPr id="131" name="Abhishek Modi 1001558833…"/>
          <p:cNvSpPr txBox="1">
            <a:spLocks noGrp="1"/>
          </p:cNvSpPr>
          <p:nvPr>
            <p:ph type="body" sz="quarter" idx="1"/>
          </p:nvPr>
        </p:nvSpPr>
        <p:spPr>
          <a:xfrm>
            <a:off x="622300" y="5016499"/>
            <a:ext cx="6451600" cy="3916761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80000"/>
              </a:lnSpc>
              <a:defRPr sz="3100" i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/>
              <a:t>Abhishek Modi 1001558833</a:t>
            </a:r>
          </a:p>
          <a:p>
            <a:pPr defTabSz="457200">
              <a:lnSpc>
                <a:spcPct val="80000"/>
              </a:lnSpc>
              <a:defRPr sz="3100" i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/>
              <a:t>Anshul </a:t>
            </a:r>
            <a:r>
              <a:rPr dirty="0" err="1"/>
              <a:t>Talati</a:t>
            </a:r>
            <a:r>
              <a:rPr dirty="0"/>
              <a:t> 1001570332</a:t>
            </a:r>
          </a:p>
          <a:p>
            <a:pPr defTabSz="457200">
              <a:lnSpc>
                <a:spcPct val="80000"/>
              </a:lnSpc>
              <a:defRPr sz="3100" i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/>
              <a:t>Harish </a:t>
            </a:r>
            <a:r>
              <a:rPr dirty="0" err="1"/>
              <a:t>Verlekar</a:t>
            </a:r>
            <a:r>
              <a:rPr dirty="0"/>
              <a:t> 1001650845</a:t>
            </a:r>
          </a:p>
          <a:p>
            <a:pPr defTabSz="457200">
              <a:lnSpc>
                <a:spcPct val="80000"/>
              </a:lnSpc>
              <a:defRPr sz="3100" i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 err="1"/>
              <a:t>Spardha</a:t>
            </a:r>
            <a:r>
              <a:rPr dirty="0"/>
              <a:t> Gupta 1001642027 </a:t>
            </a:r>
          </a:p>
          <a:p>
            <a:pPr defTabSz="457200">
              <a:lnSpc>
                <a:spcPct val="80000"/>
              </a:lnSpc>
              <a:defRPr sz="3100" i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defRPr>
            </a:pPr>
            <a:r>
              <a:rPr dirty="0"/>
              <a:t>Varun </a:t>
            </a:r>
            <a:r>
              <a:rPr dirty="0" err="1"/>
              <a:t>Porwal</a:t>
            </a:r>
            <a:r>
              <a:rPr dirty="0"/>
              <a:t> 1001550661</a:t>
            </a:r>
            <a:br>
              <a:rPr dirty="0"/>
            </a:br>
            <a:r>
              <a:rPr dirty="0"/>
              <a:t>Nishant Choudhary  1001568781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xfrm>
            <a:off x="-1866900" y="119260"/>
            <a:ext cx="6281440" cy="9515082"/>
          </a:xfrm>
          <a:prstGeom prst="rect">
            <a:avLst/>
          </a:prstGeom>
        </p:spPr>
      </p:pic>
      <p:sp>
        <p:nvSpPr>
          <p:cNvPr id="134" name="Line"/>
          <p:cNvSpPr>
            <a:spLocks noGrp="1"/>
          </p:cNvSpPr>
          <p:nvPr>
            <p:ph type="body" idx="14"/>
          </p:nvPr>
        </p:nvSpPr>
        <p:spPr>
          <a:xfrm>
            <a:off x="4622800" y="1235910"/>
            <a:ext cx="5397500" cy="0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5" name="TASK ASSIGNMENT"/>
          <p:cNvSpPr txBox="1">
            <a:spLocks noGrp="1"/>
          </p:cNvSpPr>
          <p:nvPr>
            <p:ph type="title"/>
          </p:nvPr>
        </p:nvSpPr>
        <p:spPr>
          <a:xfrm>
            <a:off x="4622800" y="419099"/>
            <a:ext cx="5397500" cy="1108911"/>
          </a:xfrm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dirty="0"/>
              <a:t>TASK ASSIGNMENT</a:t>
            </a:r>
          </a:p>
        </p:txBody>
      </p:sp>
      <p:sp>
        <p:nvSpPr>
          <p:cNvPr id="136" name="Anshul: - Search Car Sequence Diagram - Peer Reviewed: Expanded UC, HL UC.…"/>
          <p:cNvSpPr txBox="1">
            <a:spLocks noGrp="1"/>
          </p:cNvSpPr>
          <p:nvPr>
            <p:ph type="body" sz="half" idx="1"/>
          </p:nvPr>
        </p:nvSpPr>
        <p:spPr>
          <a:xfrm>
            <a:off x="4711700" y="1739901"/>
            <a:ext cx="5397500" cy="7226300"/>
          </a:xfrm>
          <a:prstGeom prst="rect">
            <a:avLst/>
          </a:prstGeom>
        </p:spPr>
        <p:txBody>
          <a:bodyPr/>
          <a:lstStyle/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/>
              <a:t>Anshul:</a:t>
            </a:r>
            <a:br>
              <a:rPr dirty="0"/>
            </a:br>
            <a:r>
              <a:rPr dirty="0"/>
              <a:t>- Search Car Sequence Diagram</a:t>
            </a:r>
            <a:br>
              <a:rPr dirty="0"/>
            </a:br>
            <a:r>
              <a:rPr dirty="0"/>
              <a:t>- Peer Reviewed: Expanded UC, HL UC.</a:t>
            </a:r>
          </a:p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/>
              <a:t>Abhishek:</a:t>
            </a:r>
            <a:br>
              <a:rPr dirty="0"/>
            </a:br>
            <a:r>
              <a:rPr dirty="0"/>
              <a:t>- Login Sequence Diagram</a:t>
            </a:r>
            <a:br>
              <a:rPr dirty="0"/>
            </a:br>
            <a:r>
              <a:rPr dirty="0"/>
              <a:t>- Peer Reviewed: Expanded UC, Search Car SD, DCD</a:t>
            </a:r>
          </a:p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/>
              <a:t>Harish:</a:t>
            </a:r>
            <a:br>
              <a:rPr dirty="0"/>
            </a:br>
            <a:r>
              <a:rPr dirty="0"/>
              <a:t>- UIPs, Increment Matrix</a:t>
            </a:r>
            <a:br>
              <a:rPr dirty="0"/>
            </a:br>
            <a:r>
              <a:rPr dirty="0"/>
              <a:t>- Peer Reviewed: DD</a:t>
            </a:r>
          </a:p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 err="1"/>
              <a:t>Spardha</a:t>
            </a:r>
            <a:r>
              <a:rPr dirty="0"/>
              <a:t>:</a:t>
            </a:r>
            <a:br>
              <a:rPr dirty="0"/>
            </a:br>
            <a:r>
              <a:rPr dirty="0"/>
              <a:t>- Expanded UCs, Corrected Iteration 1. </a:t>
            </a:r>
            <a:br>
              <a:rPr dirty="0"/>
            </a:br>
            <a:r>
              <a:rPr dirty="0"/>
              <a:t>- Peer Reviewed: UIPs</a:t>
            </a:r>
          </a:p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/>
              <a:t>Varun:</a:t>
            </a:r>
            <a:br>
              <a:rPr dirty="0"/>
            </a:br>
            <a:r>
              <a:rPr dirty="0"/>
              <a:t>- Corrected DD, Login and Register UCID</a:t>
            </a:r>
            <a:br>
              <a:rPr dirty="0"/>
            </a:br>
            <a:r>
              <a:rPr dirty="0"/>
              <a:t>- Peer Reviewed: SDs, Expanded UC, Iteration 1 Corrections.</a:t>
            </a:r>
          </a:p>
          <a:p>
            <a:pPr marL="284479" indent="-284479" defTabSz="408940">
              <a:spcBef>
                <a:spcPts val="1200"/>
              </a:spcBef>
              <a:defRPr sz="1960"/>
            </a:pPr>
            <a:r>
              <a:rPr dirty="0"/>
              <a:t>Nishant:</a:t>
            </a:r>
            <a:br>
              <a:rPr dirty="0"/>
            </a:br>
            <a:r>
              <a:rPr dirty="0"/>
              <a:t>- DCD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1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1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Custom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Baskerville</vt:lpstr>
      <vt:lpstr>DIN Alternate</vt:lpstr>
      <vt:lpstr>DIN Condensed</vt:lpstr>
      <vt:lpstr>Garamond</vt:lpstr>
      <vt:lpstr>Helvetica</vt:lpstr>
      <vt:lpstr>Helvetica Neue</vt:lpstr>
      <vt:lpstr>Iowan Old Style</vt:lpstr>
      <vt:lpstr>Zapf Dingbats</vt:lpstr>
      <vt:lpstr>New_Template9</vt:lpstr>
      <vt:lpstr>UTA CAR  RENTALS  CSE 5324-001 Team 5</vt:lpstr>
      <vt:lpstr>TASK 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UTA CAR  RENTALS  CSE 5324-001 Team 5</dc:title>
  <cp:lastModifiedBy>Modi, Abhishek</cp:lastModifiedBy>
  <cp:revision>1</cp:revision>
  <dcterms:modified xsi:type="dcterms:W3CDTF">2018-10-25T06:45:07Z</dcterms:modified>
</cp:coreProperties>
</file>